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960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648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8889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446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909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614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639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886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6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73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386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13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752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662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91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79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1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2305300"/>
          </a:xfrm>
        </p:spPr>
        <p:txBody>
          <a:bodyPr>
            <a:normAutofit/>
          </a:bodyPr>
          <a:lstStyle/>
          <a:p>
            <a:r>
              <a:rPr lang="fa-IR" sz="4400" dirty="0" smtClean="0"/>
              <a:t>دوره تستی فروید و آدلر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sz="2800" dirty="0" smtClean="0"/>
              <a:t>مهدی رجبی </a:t>
            </a:r>
          </a:p>
          <a:p>
            <a:r>
              <a:rPr lang="fa-IR" sz="1800" dirty="0" smtClean="0">
                <a:solidFill>
                  <a:srgbClr val="FF0000"/>
                </a:solidFill>
              </a:rPr>
              <a:t>آزمونک شماره 1</a:t>
            </a:r>
            <a:endParaRPr lang="en-US" sz="18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1935" y="5743977"/>
            <a:ext cx="1721642" cy="19080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09471" y="6273225"/>
            <a:ext cx="3258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/>
              <a:t>Mehdi.rajabi.200090</a:t>
            </a:r>
          </a:p>
          <a:p>
            <a:pPr algn="r"/>
            <a:r>
              <a:rPr lang="en-US" sz="1600" b="1" dirty="0"/>
              <a:t>     09124442344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7375" y="0"/>
            <a:ext cx="1743075" cy="210328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41724" y="25760"/>
            <a:ext cx="1799264" cy="20775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4794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334852"/>
            <a:ext cx="10363826" cy="5456348"/>
          </a:xfrm>
        </p:spPr>
        <p:txBody>
          <a:bodyPr/>
          <a:lstStyle/>
          <a:p>
            <a:pPr marL="0" indent="0" algn="r">
              <a:buNone/>
            </a:pPr>
            <a:r>
              <a:rPr lang="fa-IR" dirty="0" smtClean="0">
                <a:solidFill>
                  <a:srgbClr val="0070C0"/>
                </a:solidFill>
              </a:rPr>
              <a:t>* تکنیک مجسمه سازس در کدام نظریه درمان فردی به کار گرفته می شود؟ </a:t>
            </a:r>
            <a:r>
              <a:rPr lang="fa-IR" sz="1400" dirty="0" smtClean="0">
                <a:solidFill>
                  <a:srgbClr val="FF0000"/>
                </a:solidFill>
              </a:rPr>
              <a:t>( دکتری مشاوره 1400)</a:t>
            </a:r>
            <a:endParaRPr lang="fa-IR" dirty="0" smtClean="0">
              <a:solidFill>
                <a:srgbClr val="0070C0"/>
              </a:solidFill>
            </a:endParaRPr>
          </a:p>
          <a:p>
            <a:pPr marL="0" indent="0" algn="r">
              <a:buNone/>
            </a:pPr>
            <a:r>
              <a:rPr lang="fa-IR" sz="1800" dirty="0" smtClean="0">
                <a:solidFill>
                  <a:srgbClr val="0070C0"/>
                </a:solidFill>
              </a:rPr>
              <a:t>1) آدلر                        2) ستیر                          3) سالیوان                      4) ملانی کلاین </a:t>
            </a:r>
          </a:p>
          <a:p>
            <a:pPr marL="0" indent="0" algn="r">
              <a:buNone/>
            </a:pPr>
            <a:endParaRPr lang="fa-IR" sz="1800" dirty="0" smtClean="0">
              <a:solidFill>
                <a:srgbClr val="0070C0"/>
              </a:solidFill>
            </a:endParaRPr>
          </a:p>
          <a:p>
            <a:pPr marL="0" indent="0" algn="r">
              <a:buNone/>
            </a:pPr>
            <a:endParaRPr lang="fa-IR" sz="1800" dirty="0" smtClean="0">
              <a:solidFill>
                <a:srgbClr val="0070C0"/>
              </a:solidFill>
            </a:endParaRPr>
          </a:p>
          <a:p>
            <a:pPr marL="0" indent="0" algn="r">
              <a:buNone/>
            </a:pPr>
            <a:r>
              <a:rPr lang="fa-IR" dirty="0" smtClean="0">
                <a:solidFill>
                  <a:srgbClr val="0070C0"/>
                </a:solidFill>
              </a:rPr>
              <a:t>* مفهوم جبرگرایی ملایم در کدام نظریه روان درمانی مشهود است ؟ </a:t>
            </a:r>
            <a:r>
              <a:rPr lang="fa-IR" dirty="0" smtClean="0">
                <a:solidFill>
                  <a:srgbClr val="0070C0"/>
                </a:solidFill>
              </a:rPr>
              <a:t> </a:t>
            </a:r>
            <a:r>
              <a:rPr lang="fa-IR" sz="1400" dirty="0" smtClean="0">
                <a:solidFill>
                  <a:srgbClr val="FF0000"/>
                </a:solidFill>
              </a:rPr>
              <a:t>( دکتری مشاوره 99)</a:t>
            </a:r>
            <a:endParaRPr lang="fa-IR" dirty="0" smtClean="0">
              <a:solidFill>
                <a:srgbClr val="0070C0"/>
              </a:solidFill>
            </a:endParaRPr>
          </a:p>
          <a:p>
            <a:pPr marL="0" indent="0" algn="r">
              <a:buNone/>
            </a:pPr>
            <a:r>
              <a:rPr lang="fa-IR" sz="1800" dirty="0" smtClean="0">
                <a:solidFill>
                  <a:srgbClr val="0070C0"/>
                </a:solidFill>
              </a:rPr>
              <a:t>1) روایت درمانی           2) روانشناسی فردی            3) شناخت درمانی              4) واقعیت درمانی</a:t>
            </a:r>
          </a:p>
          <a:p>
            <a:pPr marL="0" indent="0" algn="r">
              <a:buNone/>
            </a:pPr>
            <a:endParaRPr lang="fa-IR" sz="1800" dirty="0" smtClean="0">
              <a:solidFill>
                <a:srgbClr val="0070C0"/>
              </a:solidFill>
            </a:endParaRPr>
          </a:p>
          <a:p>
            <a:pPr marL="0" indent="0" algn="r">
              <a:buNone/>
            </a:pPr>
            <a:endParaRPr lang="fa-IR" sz="1800" dirty="0" smtClean="0">
              <a:solidFill>
                <a:srgbClr val="0070C0"/>
              </a:solidFill>
            </a:endParaRPr>
          </a:p>
          <a:p>
            <a:pPr marL="0" indent="0" algn="r">
              <a:buNone/>
            </a:pPr>
            <a:r>
              <a:rPr lang="fa-IR" dirty="0" smtClean="0">
                <a:solidFill>
                  <a:srgbClr val="0070C0"/>
                </a:solidFill>
              </a:rPr>
              <a:t>* طرح بیولوژیکی هدف دار از دیدگاه آدلر،مربوط به کدام بخش از شخصیت انسان است</a:t>
            </a:r>
            <a:r>
              <a:rPr lang="fa-IR" dirty="0" smtClean="0">
                <a:solidFill>
                  <a:srgbClr val="0070C0"/>
                </a:solidFill>
              </a:rPr>
              <a:t>؟ </a:t>
            </a:r>
            <a:r>
              <a:rPr lang="fa-IR" sz="1400" dirty="0" smtClean="0">
                <a:solidFill>
                  <a:srgbClr val="FF0000"/>
                </a:solidFill>
              </a:rPr>
              <a:t>( دکتری مشاوره 96)</a:t>
            </a:r>
            <a:endParaRPr lang="fa-IR" dirty="0" smtClean="0">
              <a:solidFill>
                <a:srgbClr val="0070C0"/>
              </a:solidFill>
            </a:endParaRPr>
          </a:p>
          <a:p>
            <a:pPr marL="0" indent="0" algn="r">
              <a:buNone/>
            </a:pPr>
            <a:r>
              <a:rPr lang="fa-IR" sz="1800" dirty="0" smtClean="0">
                <a:solidFill>
                  <a:srgbClr val="0070C0"/>
                </a:solidFill>
              </a:rPr>
              <a:t>1) علاقه اجتماعی         2)شیوه زندگی                     3) تلاش برای برتری         4) احساس حقارت و جبران</a:t>
            </a:r>
            <a:endParaRPr lang="en-US" sz="1800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2000"/>
            <a:ext cx="18478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65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502276"/>
            <a:ext cx="10363826" cy="528892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dirty="0" smtClean="0">
                <a:solidFill>
                  <a:srgbClr val="0070C0"/>
                </a:solidFill>
              </a:rPr>
              <a:t>* در درمان با روش روانکاوی، انتقال به چه معناست</a:t>
            </a:r>
            <a:r>
              <a:rPr lang="fa-IR" dirty="0" smtClean="0">
                <a:solidFill>
                  <a:srgbClr val="0070C0"/>
                </a:solidFill>
              </a:rPr>
              <a:t>؟ </a:t>
            </a:r>
            <a:r>
              <a:rPr lang="fa-IR" sz="1400" dirty="0" smtClean="0">
                <a:solidFill>
                  <a:srgbClr val="FF0000"/>
                </a:solidFill>
              </a:rPr>
              <a:t>( دکتری 90 )</a:t>
            </a:r>
            <a:r>
              <a:rPr lang="fa-IR" dirty="0" smtClean="0">
                <a:solidFill>
                  <a:srgbClr val="0070C0"/>
                </a:solidFill>
              </a:rPr>
              <a:t> </a:t>
            </a:r>
            <a:endParaRPr lang="fa-IR" dirty="0" smtClean="0">
              <a:solidFill>
                <a:srgbClr val="0070C0"/>
              </a:solidFill>
            </a:endParaRPr>
          </a:p>
          <a:p>
            <a:pPr marL="0" indent="0" algn="r">
              <a:buNone/>
            </a:pPr>
            <a:r>
              <a:rPr lang="fa-IR" sz="1800" dirty="0" smtClean="0">
                <a:solidFill>
                  <a:srgbClr val="0070C0"/>
                </a:solidFill>
              </a:rPr>
              <a:t>1) آسان شدن یک نوع درمان در اثر انتقال نتایج درمان های قبلی اثربخش </a:t>
            </a:r>
          </a:p>
          <a:p>
            <a:pPr marL="0" indent="0" algn="r">
              <a:buNone/>
            </a:pPr>
            <a:r>
              <a:rPr lang="fa-IR" sz="1800" dirty="0" smtClean="0">
                <a:solidFill>
                  <a:srgbClr val="0070C0"/>
                </a:solidFill>
              </a:rPr>
              <a:t>2) تسهیل یادگیری روش درمانی خاص،در اثر انتقال تجربه های درمانی قبلی </a:t>
            </a:r>
          </a:p>
          <a:p>
            <a:pPr marL="0" indent="0" algn="r">
              <a:buNone/>
            </a:pPr>
            <a:r>
              <a:rPr lang="fa-IR" sz="1800" dirty="0" smtClean="0">
                <a:solidFill>
                  <a:srgbClr val="0070C0"/>
                </a:solidFill>
              </a:rPr>
              <a:t>3) مطالب خاصی را در نظر داشتن و آن ها را به موارد مشابه و جدید نسبت دادن </a:t>
            </a:r>
          </a:p>
          <a:p>
            <a:pPr marL="0" indent="0" algn="r">
              <a:buNone/>
            </a:pPr>
            <a:r>
              <a:rPr lang="fa-IR" sz="1800" dirty="0" smtClean="0">
                <a:solidFill>
                  <a:srgbClr val="0070C0"/>
                </a:solidFill>
              </a:rPr>
              <a:t>4) افکار و احساسات خود درباره افراد مهم زندگی را به روانکاو انتقال دادن </a:t>
            </a:r>
          </a:p>
          <a:p>
            <a:pPr marL="0" indent="0" algn="r">
              <a:buNone/>
            </a:pPr>
            <a:endParaRPr lang="fa-IR" sz="1800" dirty="0">
              <a:solidFill>
                <a:srgbClr val="0070C0"/>
              </a:solidFill>
            </a:endParaRPr>
          </a:p>
          <a:p>
            <a:pPr marL="0" indent="0" algn="r">
              <a:buNone/>
            </a:pPr>
            <a:r>
              <a:rPr lang="fa-IR" dirty="0" smtClean="0">
                <a:solidFill>
                  <a:srgbClr val="0070C0"/>
                </a:solidFill>
              </a:rPr>
              <a:t>* فروید برای اولین بار در تکنیک پالایش روانی ، از کدام شیوه استفاده کرد؟ </a:t>
            </a:r>
            <a:r>
              <a:rPr lang="fa-IR" sz="1400" dirty="0" smtClean="0">
                <a:solidFill>
                  <a:srgbClr val="FF0000"/>
                </a:solidFill>
              </a:rPr>
              <a:t>(دکتری 99)</a:t>
            </a:r>
            <a:endParaRPr lang="fa-IR" sz="1400" dirty="0" smtClean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fa-IR" sz="1800" dirty="0" smtClean="0">
                <a:solidFill>
                  <a:srgbClr val="0070C0"/>
                </a:solidFill>
              </a:rPr>
              <a:t>1) تعبییر رویا                2) تداعی آزاد             3) بررسی تاریخچه زندگی               4) اصرار کردن </a:t>
            </a:r>
            <a:endParaRPr lang="en-US" sz="1800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78062"/>
            <a:ext cx="1847850" cy="207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73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19</TotalTime>
  <Words>232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Tw Cen MT</vt:lpstr>
      <vt:lpstr>Droplet</vt:lpstr>
      <vt:lpstr>دوره تستی فروید و آدلر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دوره تستی فروید و آدلر</dc:title>
  <dc:creator>DELLIRAN</dc:creator>
  <cp:lastModifiedBy>DELLIRAN</cp:lastModifiedBy>
  <cp:revision>10</cp:revision>
  <dcterms:created xsi:type="dcterms:W3CDTF">2023-11-20T16:27:49Z</dcterms:created>
  <dcterms:modified xsi:type="dcterms:W3CDTF">2023-11-20T16:47:53Z</dcterms:modified>
</cp:coreProperties>
</file>